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10799763" cy="14400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57" d="100"/>
          <a:sy n="57" d="100"/>
        </p:scale>
        <p:origin x="3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2" y="2356703"/>
            <a:ext cx="9179799" cy="5013407"/>
          </a:xfrm>
        </p:spPr>
        <p:txBody>
          <a:bodyPr anchor="b"/>
          <a:lstStyle>
            <a:lvl1pPr algn="ctr">
              <a:defRPr sz="708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7563446"/>
            <a:ext cx="8099822" cy="347671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35"/>
            </a:lvl1pPr>
            <a:lvl2pPr marL="539999" indent="0" algn="ctr">
              <a:buNone/>
              <a:defRPr sz="2362"/>
            </a:lvl2pPr>
            <a:lvl3pPr marL="1079998" indent="0" algn="ctr">
              <a:buNone/>
              <a:defRPr sz="2126"/>
            </a:lvl3pPr>
            <a:lvl4pPr marL="1619997" indent="0" algn="ctr">
              <a:buNone/>
              <a:defRPr sz="1890"/>
            </a:lvl4pPr>
            <a:lvl5pPr marL="2159996" indent="0" algn="ctr">
              <a:buNone/>
              <a:defRPr sz="1890"/>
            </a:lvl5pPr>
            <a:lvl6pPr marL="2699995" indent="0" algn="ctr">
              <a:buNone/>
              <a:defRPr sz="1890"/>
            </a:lvl6pPr>
            <a:lvl7pPr marL="3239994" indent="0" algn="ctr">
              <a:buNone/>
              <a:defRPr sz="1890"/>
            </a:lvl7pPr>
            <a:lvl8pPr marL="3779992" indent="0" algn="ctr">
              <a:buNone/>
              <a:defRPr sz="1890"/>
            </a:lvl8pPr>
            <a:lvl9pPr marL="4319991" indent="0" algn="ctr">
              <a:buNone/>
              <a:defRPr sz="189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734535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833390"/>
            <a:ext cx="9314796" cy="91368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89448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1" y="766678"/>
            <a:ext cx="2328699" cy="1220351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766678"/>
            <a:ext cx="6851100" cy="1220351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25674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484" y="3833390"/>
            <a:ext cx="9314796" cy="91368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654630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3590057"/>
            <a:ext cx="9314796" cy="5990088"/>
          </a:xfrm>
        </p:spPr>
        <p:txBody>
          <a:bodyPr anchor="b"/>
          <a:lstStyle>
            <a:lvl1pPr>
              <a:defRPr sz="7087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9636813"/>
            <a:ext cx="9314796" cy="31500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35">
                <a:solidFill>
                  <a:schemeClr val="tx1"/>
                </a:solidFill>
              </a:defRPr>
            </a:lvl1pPr>
            <a:lvl2pPr marL="539999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2pPr>
            <a:lvl3pPr marL="1079998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3pPr>
            <a:lvl4pPr marL="1619997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4pPr>
            <a:lvl5pPr marL="2159996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5pPr>
            <a:lvl6pPr marL="2699995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6pPr>
            <a:lvl7pPr marL="323999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7pPr>
            <a:lvl8pPr marL="3779992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8pPr>
            <a:lvl9pPr marL="4319991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14614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3833390"/>
            <a:ext cx="4589899" cy="91368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3833390"/>
            <a:ext cx="4589899" cy="91368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23771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766681"/>
            <a:ext cx="9314796" cy="27833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3530053"/>
            <a:ext cx="4568805" cy="17300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5260078"/>
            <a:ext cx="4568805" cy="77367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3530053"/>
            <a:ext cx="4591306" cy="17300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35" b="1"/>
            </a:lvl1pPr>
            <a:lvl2pPr marL="539999" indent="0">
              <a:buNone/>
              <a:defRPr sz="2362" b="1"/>
            </a:lvl2pPr>
            <a:lvl3pPr marL="1079998" indent="0">
              <a:buNone/>
              <a:defRPr sz="2126" b="1"/>
            </a:lvl3pPr>
            <a:lvl4pPr marL="1619997" indent="0">
              <a:buNone/>
              <a:defRPr sz="1890" b="1"/>
            </a:lvl4pPr>
            <a:lvl5pPr marL="2159996" indent="0">
              <a:buNone/>
              <a:defRPr sz="1890" b="1"/>
            </a:lvl5pPr>
            <a:lvl6pPr marL="2699995" indent="0">
              <a:buNone/>
              <a:defRPr sz="1890" b="1"/>
            </a:lvl6pPr>
            <a:lvl7pPr marL="3239994" indent="0">
              <a:buNone/>
              <a:defRPr sz="1890" b="1"/>
            </a:lvl7pPr>
            <a:lvl8pPr marL="3779992" indent="0">
              <a:buNone/>
              <a:defRPr sz="1890" b="1"/>
            </a:lvl8pPr>
            <a:lvl9pPr marL="4319991" indent="0">
              <a:buNone/>
              <a:defRPr sz="189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5260078"/>
            <a:ext cx="4591306" cy="773678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282971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796971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57544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60014"/>
            <a:ext cx="3483205" cy="3360050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2073367"/>
            <a:ext cx="5467380" cy="10233485"/>
          </a:xfrm>
          <a:prstGeom prst="rect">
            <a:avLst/>
          </a:prstGeom>
        </p:spPr>
        <p:txBody>
          <a:bodyPr/>
          <a:lstStyle>
            <a:lvl1pPr>
              <a:defRPr sz="3780"/>
            </a:lvl1pPr>
            <a:lvl2pPr>
              <a:defRPr sz="3307"/>
            </a:lvl2pPr>
            <a:lvl3pPr>
              <a:defRPr sz="2835"/>
            </a:lvl3pPr>
            <a:lvl4pPr>
              <a:defRPr sz="2362"/>
            </a:lvl4pPr>
            <a:lvl5pPr>
              <a:defRPr sz="2362"/>
            </a:lvl5pPr>
            <a:lvl6pPr>
              <a:defRPr sz="2362"/>
            </a:lvl6pPr>
            <a:lvl7pPr>
              <a:defRPr sz="2362"/>
            </a:lvl7pPr>
            <a:lvl8pPr>
              <a:defRPr sz="2362"/>
            </a:lvl8pPr>
            <a:lvl9pPr>
              <a:defRPr sz="23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320064"/>
            <a:ext cx="3483205" cy="80034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9496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960014"/>
            <a:ext cx="3483205" cy="3360050"/>
          </a:xfrm>
        </p:spPr>
        <p:txBody>
          <a:bodyPr anchor="b"/>
          <a:lstStyle>
            <a:lvl1pPr>
              <a:defRPr sz="378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2073367"/>
            <a:ext cx="5467380" cy="1023348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80"/>
            </a:lvl1pPr>
            <a:lvl2pPr marL="539999" indent="0">
              <a:buNone/>
              <a:defRPr sz="3307"/>
            </a:lvl2pPr>
            <a:lvl3pPr marL="1079998" indent="0">
              <a:buNone/>
              <a:defRPr sz="2835"/>
            </a:lvl3pPr>
            <a:lvl4pPr marL="1619997" indent="0">
              <a:buNone/>
              <a:defRPr sz="2362"/>
            </a:lvl4pPr>
            <a:lvl5pPr marL="2159996" indent="0">
              <a:buNone/>
              <a:defRPr sz="2362"/>
            </a:lvl5pPr>
            <a:lvl6pPr marL="2699995" indent="0">
              <a:buNone/>
              <a:defRPr sz="2362"/>
            </a:lvl6pPr>
            <a:lvl7pPr marL="3239994" indent="0">
              <a:buNone/>
              <a:defRPr sz="2362"/>
            </a:lvl7pPr>
            <a:lvl8pPr marL="3779992" indent="0">
              <a:buNone/>
              <a:defRPr sz="2362"/>
            </a:lvl8pPr>
            <a:lvl9pPr marL="4319991" indent="0">
              <a:buNone/>
              <a:defRPr sz="2362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0" y="4320064"/>
            <a:ext cx="3483205" cy="80034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90"/>
            </a:lvl1pPr>
            <a:lvl2pPr marL="539999" indent="0">
              <a:buNone/>
              <a:defRPr sz="1654"/>
            </a:lvl2pPr>
            <a:lvl3pPr marL="1079998" indent="0">
              <a:buNone/>
              <a:defRPr sz="1417"/>
            </a:lvl3pPr>
            <a:lvl4pPr marL="1619997" indent="0">
              <a:buNone/>
              <a:defRPr sz="1181"/>
            </a:lvl4pPr>
            <a:lvl5pPr marL="2159996" indent="0">
              <a:buNone/>
              <a:defRPr sz="1181"/>
            </a:lvl5pPr>
            <a:lvl6pPr marL="2699995" indent="0">
              <a:buNone/>
              <a:defRPr sz="1181"/>
            </a:lvl6pPr>
            <a:lvl7pPr marL="3239994" indent="0">
              <a:buNone/>
              <a:defRPr sz="1181"/>
            </a:lvl7pPr>
            <a:lvl8pPr marL="3779992" indent="0">
              <a:buNone/>
              <a:defRPr sz="1181"/>
            </a:lvl8pPr>
            <a:lvl9pPr marL="4319991" indent="0">
              <a:buNone/>
              <a:defRPr sz="118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2484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6C07D970-DE0A-5A48-9D47-1E12EC273A06}" type="datetimeFigureOut">
              <a:t>16/08/24</a:t>
            </a:fld>
            <a:endParaRPr lang="en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77422" y="13346867"/>
            <a:ext cx="3644920" cy="766678"/>
          </a:xfrm>
          <a:prstGeom prst="rect">
            <a:avLst/>
          </a:prstGeom>
        </p:spPr>
        <p:txBody>
          <a:bodyPr/>
          <a:lstStyle/>
          <a:p>
            <a:endParaRPr lang="en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7332" y="13346867"/>
            <a:ext cx="2429947" cy="766678"/>
          </a:xfrm>
          <a:prstGeom prst="rect">
            <a:avLst/>
          </a:prstGeom>
        </p:spPr>
        <p:txBody>
          <a:bodyPr/>
          <a:lstStyle/>
          <a:p>
            <a:fld id="{4C1FECA2-97CF-1A4B-8744-87DC753EE9CA}" type="slidenum">
              <a:t>‹#›</a:t>
            </a:fld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122655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2E1152-4196-6637-9D64-21E377052DD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2975" y="2"/>
            <a:ext cx="10796786" cy="1440418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-232780"/>
            <a:ext cx="9314796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5302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1079998" rtl="0" eaLnBrk="1" latinLnBrk="0" hangingPunct="1">
        <a:lnSpc>
          <a:spcPct val="90000"/>
        </a:lnSpc>
        <a:spcBef>
          <a:spcPct val="0"/>
        </a:spcBef>
        <a:buNone/>
        <a:defRPr sz="4800" b="1" i="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69999" indent="-269999" algn="l" defTabSz="1079998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1pPr>
      <a:lvl2pPr marL="809998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349997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889996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429995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969994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509993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4049992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589991" indent="-269999" algn="l" defTabSz="1079998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1pPr>
      <a:lvl2pPr marL="539999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79998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619997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4pPr>
      <a:lvl5pPr marL="2159996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5pPr>
      <a:lvl6pPr marL="2699995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6pPr>
      <a:lvl7pPr marL="3239994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7pPr>
      <a:lvl8pPr marL="3779992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8pPr>
      <a:lvl9pPr marL="4319991" algn="l" defTabSz="1079998" rtl="0" eaLnBrk="1" latinLnBrk="0" hangingPunct="1">
        <a:defRPr sz="21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2E09-C7C4-DCEB-94A2-2AA42D283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9982" y="624468"/>
            <a:ext cx="9179799" cy="746286"/>
          </a:xfrm>
        </p:spPr>
        <p:txBody>
          <a:bodyPr>
            <a:normAutofit fontScale="90000"/>
          </a:bodyPr>
          <a:lstStyle/>
          <a:p>
            <a:endParaRPr lang="en-BR"/>
          </a:p>
        </p:txBody>
      </p:sp>
    </p:spTree>
    <p:extLst>
      <p:ext uri="{BB962C8B-B14F-4D97-AF65-F5344CB8AC3E}">
        <p14:creationId xmlns:p14="http://schemas.microsoft.com/office/powerpoint/2010/main" val="3065451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100dad-649b-4964-9306-f65e4a372786" xsi:nil="true"/>
    <lcf76f155ced4ddcb4097134ff3c332f xmlns="d6668bb5-1c0c-4fc9-8f5c-1587692f4968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37D81E479E36547979D5EBF3FE62307" ma:contentTypeVersion="18" ma:contentTypeDescription="Crie um novo documento." ma:contentTypeScope="" ma:versionID="af2c62e3232b880880b187da88e4ff95">
  <xsd:schema xmlns:xsd="http://www.w3.org/2001/XMLSchema" xmlns:xs="http://www.w3.org/2001/XMLSchema" xmlns:p="http://schemas.microsoft.com/office/2006/metadata/properties" xmlns:ns2="d6100dad-649b-4964-9306-f65e4a372786" xmlns:ns3="d6668bb5-1c0c-4fc9-8f5c-1587692f4968" targetNamespace="http://schemas.microsoft.com/office/2006/metadata/properties" ma:root="true" ma:fieldsID="0a2ccd111faa214a024825e923970bf7" ns2:_="" ns3:_="">
    <xsd:import namespace="d6100dad-649b-4964-9306-f65e4a372786"/>
    <xsd:import namespace="d6668bb5-1c0c-4fc9-8f5c-1587692f496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00dad-649b-4964-9306-f65e4a37278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0ba0756-fb86-4407-8864-dd4a326f7eed}" ma:internalName="TaxCatchAll" ma:showField="CatchAllData" ma:web="d6100dad-649b-4964-9306-f65e4a3727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668bb5-1c0c-4fc9-8f5c-1587692f4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a9107bda-5398-40d8-849a-0587795007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4FD682-0599-4150-8CB3-E6C820FAB55B}">
  <ds:schemaRefs>
    <ds:schemaRef ds:uri="http://schemas.microsoft.com/office/2006/metadata/properties"/>
    <ds:schemaRef ds:uri="http://schemas.microsoft.com/office/infopath/2007/PartnerControls"/>
    <ds:schemaRef ds:uri="d6100dad-649b-4964-9306-f65e4a372786"/>
    <ds:schemaRef ds:uri="d6668bb5-1c0c-4fc9-8f5c-1587692f4968"/>
  </ds:schemaRefs>
</ds:datastoreItem>
</file>

<file path=customXml/itemProps2.xml><?xml version="1.0" encoding="utf-8"?>
<ds:datastoreItem xmlns:ds="http://schemas.openxmlformats.org/officeDocument/2006/customXml" ds:itemID="{1C1E25E7-659B-4D44-9434-9FB0B0A8AA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100dad-649b-4964-9306-f65e4a372786"/>
    <ds:schemaRef ds:uri="d6668bb5-1c0c-4fc9-8f5c-1587692f49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CE1CD2-73E8-4777-A791-4F9E1EC335B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Kokol Coltro</dc:creator>
  <cp:lastModifiedBy>Amanda Kokol Coltro</cp:lastModifiedBy>
  <cp:revision>3</cp:revision>
  <dcterms:created xsi:type="dcterms:W3CDTF">2024-07-26T16:10:17Z</dcterms:created>
  <dcterms:modified xsi:type="dcterms:W3CDTF">2024-08-16T16:17:22Z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0x010100337D81E479E36547979D5EBF3FE62307</vt:lpwstr>
  </property>
</Properties>
</file>