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79976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7" d="100"/>
          <a:sy n="57" d="100"/>
        </p:scale>
        <p:origin x="3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2356703"/>
            <a:ext cx="9179799" cy="501340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7563446"/>
            <a:ext cx="8099822" cy="34767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3453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833390"/>
            <a:ext cx="9314796" cy="91368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9448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766678"/>
            <a:ext cx="2328699" cy="1220351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766678"/>
            <a:ext cx="6851100" cy="122035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25674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484" y="3833390"/>
            <a:ext cx="9314796" cy="91368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5463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3590057"/>
            <a:ext cx="9314796" cy="5990088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9636813"/>
            <a:ext cx="9314796" cy="31500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14614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3833390"/>
            <a:ext cx="4589899" cy="91368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3833390"/>
            <a:ext cx="4589899" cy="91368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23771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66681"/>
            <a:ext cx="9314796" cy="27833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3530053"/>
            <a:ext cx="4568805" cy="17300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5260078"/>
            <a:ext cx="4568805" cy="77367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3530053"/>
            <a:ext cx="4591306" cy="17300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5260078"/>
            <a:ext cx="4591306" cy="77367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2971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79697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57544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960014"/>
            <a:ext cx="3483205" cy="3360050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073367"/>
            <a:ext cx="5467380" cy="10233485"/>
          </a:xfrm>
          <a:prstGeom prst="rect">
            <a:avLst/>
          </a:prstGeo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320064"/>
            <a:ext cx="3483205" cy="80034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9496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960014"/>
            <a:ext cx="3483205" cy="3360050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2073367"/>
            <a:ext cx="5467380" cy="1023348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320064"/>
            <a:ext cx="3483205" cy="80034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6C07D970-DE0A-5A48-9D47-1E12EC273A06}" type="datetimeFigureOut">
              <a:t>16/08/24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/>
          <a:lstStyle/>
          <a:p>
            <a:fld id="{4C1FECA2-97CF-1A4B-8744-87DC753EE9CA}" type="slidenum"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22655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2E1152-4196-6637-9D64-21E377052DD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2975" y="2"/>
            <a:ext cx="10796786" cy="1440418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-232780"/>
            <a:ext cx="931479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302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79998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2E09-C7C4-DCEB-94A2-2AA42D283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982" y="624468"/>
            <a:ext cx="9179799" cy="746286"/>
          </a:xfrm>
        </p:spPr>
        <p:txBody>
          <a:bodyPr>
            <a:normAutofit fontScale="90000"/>
          </a:bodyPr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6545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100dad-649b-4964-9306-f65e4a372786" xsi:nil="true"/>
    <lcf76f155ced4ddcb4097134ff3c332f xmlns="d6668bb5-1c0c-4fc9-8f5c-1587692f496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7D81E479E36547979D5EBF3FE62307" ma:contentTypeVersion="18" ma:contentTypeDescription="Crie um novo documento." ma:contentTypeScope="" ma:versionID="af2c62e3232b880880b187da88e4ff95">
  <xsd:schema xmlns:xsd="http://www.w3.org/2001/XMLSchema" xmlns:xs="http://www.w3.org/2001/XMLSchema" xmlns:p="http://schemas.microsoft.com/office/2006/metadata/properties" xmlns:ns2="d6100dad-649b-4964-9306-f65e4a372786" xmlns:ns3="d6668bb5-1c0c-4fc9-8f5c-1587692f4968" targetNamespace="http://schemas.microsoft.com/office/2006/metadata/properties" ma:root="true" ma:fieldsID="0a2ccd111faa214a024825e923970bf7" ns2:_="" ns3:_="">
    <xsd:import namespace="d6100dad-649b-4964-9306-f65e4a372786"/>
    <xsd:import namespace="d6668bb5-1c0c-4fc9-8f5c-1587692f496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00dad-649b-4964-9306-f65e4a3727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ba0756-fb86-4407-8864-dd4a326f7eed}" ma:internalName="TaxCatchAll" ma:showField="CatchAllData" ma:web="d6100dad-649b-4964-9306-f65e4a3727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68bb5-1c0c-4fc9-8f5c-1587692f4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a9107bda-5398-40d8-849a-0587795007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4FD682-0599-4150-8CB3-E6C820FAB55B}">
  <ds:schemaRefs>
    <ds:schemaRef ds:uri="http://schemas.microsoft.com/office/2006/metadata/properties"/>
    <ds:schemaRef ds:uri="http://schemas.microsoft.com/office/infopath/2007/PartnerControls"/>
    <ds:schemaRef ds:uri="d6100dad-649b-4964-9306-f65e4a372786"/>
    <ds:schemaRef ds:uri="d6668bb5-1c0c-4fc9-8f5c-1587692f4968"/>
  </ds:schemaRefs>
</ds:datastoreItem>
</file>

<file path=customXml/itemProps2.xml><?xml version="1.0" encoding="utf-8"?>
<ds:datastoreItem xmlns:ds="http://schemas.openxmlformats.org/officeDocument/2006/customXml" ds:itemID="{1C1E25E7-659B-4D44-9434-9FB0B0A8AA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100dad-649b-4964-9306-f65e4a372786"/>
    <ds:schemaRef ds:uri="d6668bb5-1c0c-4fc9-8f5c-1587692f49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CE1CD2-73E8-4777-A791-4F9E1EC335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Kokol Coltro</dc:creator>
  <cp:lastModifiedBy>Amanda Kokol Coltro</cp:lastModifiedBy>
  <cp:revision>3</cp:revision>
  <dcterms:created xsi:type="dcterms:W3CDTF">2024-07-26T16:10:17Z</dcterms:created>
  <dcterms:modified xsi:type="dcterms:W3CDTF">2024-08-16T16:17:22Z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0x010100337D81E479E36547979D5EBF3FE62307</vt:lpwstr>
  </property>
</Properties>
</file>