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5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7C1BF-A8A5-4C81-B09D-928C07452168}" v="69" dt="2023-09-21T13:35:05.766"/>
    <p1510:client id="{E2592E53-DCC9-D9EB-2F8F-ACDAB948249A}" v="2" dt="2023-10-03T11:55:38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CEF9D99-E972-7FB1-D314-EAC26A8C19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" b="9"/>
          <a:stretch/>
        </p:blipFill>
        <p:spPr>
          <a:xfrm>
            <a:off x="-1504" y="0"/>
            <a:ext cx="12191980" cy="6856718"/>
          </a:xfrm>
          <a:prstGeom prst="rect">
            <a:avLst/>
          </a:prstGeom>
        </p:spPr>
      </p:pic>
      <p:sp>
        <p:nvSpPr>
          <p:cNvPr id="5" name="CaixaDeTexto 1">
            <a:extLst>
              <a:ext uri="{FF2B5EF4-FFF2-40B4-BE49-F238E27FC236}">
                <a16:creationId xmlns:a16="http://schemas.microsoft.com/office/drawing/2014/main" id="{4C9EB6D7-FD05-6AFC-DA45-469BEA7ADB7C}"/>
              </a:ext>
            </a:extLst>
          </p:cNvPr>
          <p:cNvSpPr txBox="1"/>
          <p:nvPr/>
        </p:nvSpPr>
        <p:spPr>
          <a:xfrm>
            <a:off x="3001436" y="1962790"/>
            <a:ext cx="6186100" cy="156966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9600" b="1" dirty="0">
                <a:solidFill>
                  <a:srgbClr val="495AA1"/>
                </a:solidFill>
                <a:latin typeface="Montserrat" pitchFamily="2" charset="77"/>
                <a:cs typeface="Calibri"/>
              </a:rPr>
              <a:t>Título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482B708-3BD3-97BE-2D96-96AB144E5606}"/>
              </a:ext>
            </a:extLst>
          </p:cNvPr>
          <p:cNvSpPr txBox="1"/>
          <p:nvPr/>
        </p:nvSpPr>
        <p:spPr>
          <a:xfrm>
            <a:off x="2579496" y="3927711"/>
            <a:ext cx="89279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pt-BR" sz="2000" b="1" i="0" u="none" strike="noStrike" dirty="0">
                <a:solidFill>
                  <a:srgbClr val="495AA1"/>
                </a:solidFill>
                <a:effectLst/>
                <a:latin typeface="Montserrat" pitchFamily="2" charset="77"/>
              </a:rPr>
              <a:t>Apresentador(a): </a:t>
            </a:r>
            <a:r>
              <a:rPr lang="pt-BR" sz="2000" i="0" u="none" strike="noStrike" dirty="0">
                <a:solidFill>
                  <a:srgbClr val="495AA1"/>
                </a:solidFill>
                <a:effectLst/>
                <a:latin typeface="Montserrat" pitchFamily="2" charset="77"/>
              </a:rPr>
              <a:t>Nome e sobrenome</a:t>
            </a:r>
          </a:p>
          <a:p>
            <a:pPr algn="l" rtl="0" fontAlgn="base"/>
            <a:r>
              <a:rPr lang="pt-BR" sz="1400" b="1" i="0" u="none" strike="noStrike" dirty="0">
                <a:solidFill>
                  <a:srgbClr val="495AA1"/>
                </a:solidFill>
                <a:effectLst/>
                <a:latin typeface="Montserrat" pitchFamily="2" charset="77"/>
              </a:rPr>
              <a:t>Orientador(a): </a:t>
            </a:r>
            <a:r>
              <a:rPr lang="pt-BR" sz="1400" dirty="0">
                <a:solidFill>
                  <a:srgbClr val="495AA1"/>
                </a:solidFill>
                <a:latin typeface="Montserrat" pitchFamily="2" charset="77"/>
              </a:rPr>
              <a:t>N</a:t>
            </a:r>
            <a:r>
              <a:rPr lang="pt-BR" sz="1400" b="0" i="0" u="none" strike="noStrike" dirty="0">
                <a:solidFill>
                  <a:srgbClr val="495AA1"/>
                </a:solidFill>
                <a:effectLst/>
                <a:latin typeface="Montserrat" pitchFamily="2" charset="77"/>
              </a:rPr>
              <a:t>ome e sobrenome</a:t>
            </a:r>
          </a:p>
          <a:p>
            <a:pPr algn="l" rtl="0" fontAlgn="base"/>
            <a:r>
              <a:rPr lang="pt-BR" sz="1400" b="1" dirty="0">
                <a:solidFill>
                  <a:srgbClr val="495AA1"/>
                </a:solidFill>
                <a:latin typeface="Montserrat" pitchFamily="2" charset="77"/>
              </a:rPr>
              <a:t>Unidade:</a:t>
            </a:r>
            <a:endParaRPr lang="pt-BR" sz="1400" b="1" dirty="0"/>
          </a:p>
          <a:p>
            <a:pPr algn="l" rtl="0" fontAlgn="base"/>
            <a:endParaRPr lang="pt-BR" sz="1400" b="1" dirty="0">
              <a:solidFill>
                <a:srgbClr val="495AA1"/>
              </a:solidFill>
              <a:latin typeface="Montserrat" pitchFamily="2" charset="77"/>
            </a:endParaRPr>
          </a:p>
          <a:p>
            <a:pPr algn="l" rtl="0" fontAlgn="base"/>
            <a:r>
              <a:rPr lang="pt-BR" sz="1400" b="1" i="0" u="none" strike="noStrike" dirty="0">
                <a:solidFill>
                  <a:srgbClr val="495AA1"/>
                </a:solidFill>
                <a:effectLst/>
                <a:latin typeface="Montserrat" pitchFamily="2" charset="77"/>
              </a:rPr>
              <a:t>Autores: </a:t>
            </a:r>
          </a:p>
          <a:p>
            <a:pPr algn="l" rtl="0" fontAlgn="base"/>
            <a:r>
              <a:rPr lang="pt-BR" sz="1400" b="0" i="0" strike="noStrike" dirty="0">
                <a:solidFill>
                  <a:srgbClr val="495AA1"/>
                </a:solidFill>
                <a:effectLst/>
                <a:latin typeface="Montserrat" pitchFamily="2" charset="77"/>
              </a:rPr>
              <a:t>Nome e sobrenome</a:t>
            </a:r>
            <a:r>
              <a:rPr lang="pt-BR" sz="1400" b="0" i="0" u="none" strike="noStrike" dirty="0">
                <a:solidFill>
                  <a:srgbClr val="495AA1"/>
                </a:solidFill>
                <a:effectLst/>
                <a:latin typeface="Montserrat" pitchFamily="2" charset="77"/>
              </a:rPr>
              <a:t>; Nome e sobrenome;...; Nome e sobrenome Orientador(a)/Supervisor(a);</a:t>
            </a:r>
            <a:endParaRPr lang="pt-BR" sz="1400" b="0" i="0" dirty="0">
              <a:solidFill>
                <a:srgbClr val="495AA1"/>
              </a:solidFill>
              <a:effectLst/>
              <a:latin typeface="Montserrat" pitchFamily="2" charset="77"/>
            </a:endParaRPr>
          </a:p>
          <a:p>
            <a:pPr algn="l" rtl="0" fontAlgn="base"/>
            <a:r>
              <a:rPr lang="pt-BR" sz="1400" b="0" i="0" dirty="0">
                <a:solidFill>
                  <a:srgbClr val="495AA1"/>
                </a:solidFill>
                <a:effectLst/>
                <a:latin typeface="Montserrat" pitchFamily="2" charset="77"/>
              </a:rPr>
              <a:t>(e-mail do apresentador ou orientador)</a:t>
            </a:r>
            <a:endParaRPr lang="pt-BR" sz="1400" b="0" i="0" u="none" strike="noStrike" dirty="0">
              <a:solidFill>
                <a:srgbClr val="495AA1"/>
              </a:solidFill>
              <a:effectLst/>
              <a:latin typeface="Montserrat" pitchFamily="2" charset="77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CB76A1D-F782-876E-5CD6-3A7DC0E82CBD}"/>
              </a:ext>
            </a:extLst>
          </p:cNvPr>
          <p:cNvSpPr txBox="1"/>
          <p:nvPr/>
        </p:nvSpPr>
        <p:spPr>
          <a:xfrm>
            <a:off x="8905103" y="1608847"/>
            <a:ext cx="32823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Título: Letra Montserrat</a:t>
            </a:r>
          </a:p>
          <a:p>
            <a:pPr algn="ctr"/>
            <a:r>
              <a:rPr lang="pt-BR" b="1" dirty="0"/>
              <a:t> Tamanho: 96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2078601-E85B-94B1-8A35-DFD8C72A4CAA}"/>
              </a:ext>
            </a:extLst>
          </p:cNvPr>
          <p:cNvSpPr txBox="1"/>
          <p:nvPr/>
        </p:nvSpPr>
        <p:spPr>
          <a:xfrm>
            <a:off x="8905102" y="2325216"/>
            <a:ext cx="328234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Apresentador(a): Letra Montserrat</a:t>
            </a:r>
          </a:p>
          <a:p>
            <a:pPr algn="ctr"/>
            <a:r>
              <a:rPr lang="pt-BR" b="1" dirty="0"/>
              <a:t> Tamanho: 20</a:t>
            </a:r>
          </a:p>
          <a:p>
            <a:pPr algn="ctr"/>
            <a:endParaRPr lang="pt-BR" b="1" dirty="0"/>
          </a:p>
          <a:p>
            <a:pPr algn="ctr"/>
            <a:r>
              <a:rPr lang="pt-BR" b="1" dirty="0"/>
              <a:t>Texto padrão: Letra Montserrat</a:t>
            </a:r>
          </a:p>
          <a:p>
            <a:pPr algn="ctr"/>
            <a:r>
              <a:rPr lang="pt-BR" b="1" dirty="0"/>
              <a:t> Tamanho: 14</a:t>
            </a:r>
          </a:p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0853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4526D58-D95E-56F1-5F7E-DC8E0C75A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" b="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1B0D194-49BD-1B73-9749-55A1913CF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79523" cy="1325563"/>
          </a:xfrm>
        </p:spPr>
        <p:txBody>
          <a:bodyPr>
            <a:normAutofit/>
          </a:bodyPr>
          <a:lstStyle/>
          <a:p>
            <a:r>
              <a:rPr lang="pt-BR" sz="5400" b="1" dirty="0">
                <a:solidFill>
                  <a:srgbClr val="495AA1"/>
                </a:solidFill>
                <a:latin typeface="Montserrat" pitchFamily="2" charset="77"/>
              </a:rPr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424590-F9AD-962A-C3E6-3B22CAAEE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Montserrat" pitchFamily="2" charset="77"/>
              </a:rPr>
              <a:t>Conteúdo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A995ED9-5863-1052-9262-21324C7D913B}"/>
              </a:ext>
            </a:extLst>
          </p:cNvPr>
          <p:cNvSpPr txBox="1"/>
          <p:nvPr/>
        </p:nvSpPr>
        <p:spPr>
          <a:xfrm>
            <a:off x="3160899" y="843240"/>
            <a:ext cx="45518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Título slide: Letra Montserrat – Tamanho: 54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4029722-5927-A81A-AB08-5F97C2FA7187}"/>
              </a:ext>
            </a:extLst>
          </p:cNvPr>
          <p:cNvSpPr txBox="1"/>
          <p:nvPr/>
        </p:nvSpPr>
        <p:spPr>
          <a:xfrm>
            <a:off x="3160899" y="1869865"/>
            <a:ext cx="41410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Texto: Letra Montserrat – Tamanho: 28</a:t>
            </a:r>
          </a:p>
        </p:txBody>
      </p:sp>
    </p:spTree>
    <p:extLst>
      <p:ext uri="{BB962C8B-B14F-4D97-AF65-F5344CB8AC3E}">
        <p14:creationId xmlns:p14="http://schemas.microsoft.com/office/powerpoint/2010/main" val="338769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F482F4B-0D65-F791-AA2D-46E67FC004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" b="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4035132D-052A-B5F0-DD53-B7F8AD064E2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07952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dirty="0">
                <a:solidFill>
                  <a:srgbClr val="495AA1"/>
                </a:solidFill>
                <a:latin typeface="Montserrat" pitchFamily="2" charset="77"/>
              </a:rPr>
              <a:t>Título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8D07F0D-02C7-A93D-F255-A82C23D5F0F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Montserrat" pitchFamily="2" charset="77"/>
              </a:rPr>
              <a:t>Conteúdo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578B8E-B4F9-1134-8084-C0BF2E3825F8}"/>
              </a:ext>
            </a:extLst>
          </p:cNvPr>
          <p:cNvSpPr txBox="1"/>
          <p:nvPr/>
        </p:nvSpPr>
        <p:spPr>
          <a:xfrm>
            <a:off x="3188331" y="568920"/>
            <a:ext cx="45518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Título slide: Letra Montserrat – Tamanho: 54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ABA48A6-9D5E-AA00-56D5-9F50314580D0}"/>
              </a:ext>
            </a:extLst>
          </p:cNvPr>
          <p:cNvSpPr txBox="1"/>
          <p:nvPr/>
        </p:nvSpPr>
        <p:spPr>
          <a:xfrm>
            <a:off x="3188331" y="1595545"/>
            <a:ext cx="41410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Texto: Letra Montserrat – Tamanho: 28</a:t>
            </a:r>
          </a:p>
        </p:txBody>
      </p:sp>
    </p:spTree>
    <p:extLst>
      <p:ext uri="{BB962C8B-B14F-4D97-AF65-F5344CB8AC3E}">
        <p14:creationId xmlns:p14="http://schemas.microsoft.com/office/powerpoint/2010/main" val="46248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2FAF76C-AC6C-13E5-B163-A8AABEB73E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" b="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11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100dad-649b-4964-9306-f65e4a372786" xsi:nil="true"/>
    <lcf76f155ced4ddcb4097134ff3c332f xmlns="cfaae8bc-608f-4843-a715-6dafc6d90ea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F13EDAFD9A742AB1E584092FF53B7" ma:contentTypeVersion="20" ma:contentTypeDescription="Crée un document." ma:contentTypeScope="" ma:versionID="fe9279711c3485aeccc3ca3f0e542bc2">
  <xsd:schema xmlns:xsd="http://www.w3.org/2001/XMLSchema" xmlns:xs="http://www.w3.org/2001/XMLSchema" xmlns:p="http://schemas.microsoft.com/office/2006/metadata/properties" xmlns:ns2="cfaae8bc-608f-4843-a715-6dafc6d90eaf" xmlns:ns3="d6100dad-649b-4964-9306-f65e4a372786" targetNamespace="http://schemas.microsoft.com/office/2006/metadata/properties" ma:root="true" ma:fieldsID="89da1fdfea0329e67092e829b6d7c473" ns2:_="" ns3:_="">
    <xsd:import namespace="cfaae8bc-608f-4843-a715-6dafc6d90eaf"/>
    <xsd:import namespace="d6100dad-649b-4964-9306-f65e4a3727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ae8bc-608f-4843-a715-6dafc6d90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a9107bda-5398-40d8-849a-0587795007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00dad-649b-4964-9306-f65e4a37278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0ba0756-fb86-4407-8864-dd4a326f7eed}" ma:internalName="TaxCatchAll" ma:showField="CatchAllData" ma:web="d6100dad-649b-4964-9306-f65e4a3727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D1799-B92D-4EC7-90D1-F6EB573946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739A0E-C67B-4CA5-A617-2DC75465275A}">
  <ds:schemaRefs>
    <ds:schemaRef ds:uri="http://schemas.microsoft.com/office/2006/documentManagement/types"/>
    <ds:schemaRef ds:uri="d6100dad-649b-4964-9306-f65e4a372786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d6668bb5-1c0c-4fc9-8f5c-1587692f4968"/>
    <ds:schemaRef ds:uri="http://purl.org/dc/terms/"/>
    <ds:schemaRef ds:uri="http://purl.org/dc/elements/1.1/"/>
    <ds:schemaRef ds:uri="cfaae8bc-608f-4843-a715-6dafc6d90eaf"/>
  </ds:schemaRefs>
</ds:datastoreItem>
</file>

<file path=customXml/itemProps3.xml><?xml version="1.0" encoding="utf-8"?>
<ds:datastoreItem xmlns:ds="http://schemas.openxmlformats.org/officeDocument/2006/customXml" ds:itemID="{65BB629E-3B7A-4E4D-B021-6302A0373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aae8bc-608f-4843-a715-6dafc6d90eaf"/>
    <ds:schemaRef ds:uri="d6100dad-649b-4964-9306-f65e4a372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do Office</vt:lpstr>
      <vt:lpstr>PowerPoint Presentation</vt:lpstr>
      <vt:lpstr>Título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Beatriz Herrera Poltronieri</dc:creator>
  <cp:lastModifiedBy>Fernanda do Nascimento Moura</cp:lastModifiedBy>
  <cp:revision>49</cp:revision>
  <dcterms:created xsi:type="dcterms:W3CDTF">2023-09-21T13:10:21Z</dcterms:created>
  <dcterms:modified xsi:type="dcterms:W3CDTF">2023-11-14T09:31:57Z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0x010100E8FF13EDAFD9A742AB1E584092FF53B7</vt:lpwstr>
  </property>
  <property fmtid="{D5CDD505-2E9C-101B-9397-08002B2CF9AE}" pid="3" name="MediaServiceImageTags">
    <vt:lpwstr/>
  </property>
</Properties>
</file>