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32004000" cy="42976800"/>
  <p:notesSz cx="6858000" cy="9144000"/>
  <p:defaultTextStyle>
    <a:defPPr>
      <a:defRPr lang="pt-BR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36" userDrawn="1">
          <p15:clr>
            <a:srgbClr val="A4A3A4"/>
          </p15:clr>
        </p15:guide>
        <p15:guide id="2" pos="100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5C5E"/>
    <a:srgbClr val="455BA6"/>
    <a:srgbClr val="103759"/>
    <a:srgbClr val="EE3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8E48EF-210D-8443-9926-99BD78DDB35F}" v="13" dt="2023-09-29T13:54:05.037"/>
    <p1510:client id="{C2CCCC32-0CE9-00D9-EB08-F6129F5D6A62}" v="2" dt="2023-09-29T13:06:31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49" autoAdjust="0"/>
    <p:restoredTop sz="94626"/>
  </p:normalViewPr>
  <p:slideViewPr>
    <p:cSldViewPr>
      <p:cViewPr>
        <p:scale>
          <a:sx n="33" d="100"/>
          <a:sy n="33" d="100"/>
        </p:scale>
        <p:origin x="2040" y="-474"/>
      </p:cViewPr>
      <p:guideLst>
        <p:guide orient="horz" pos="13536"/>
        <p:guide pos="100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E781ADD-0ACF-2EA2-15A4-B05D9A0B84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D3CD5B-4E6A-6140-2ED8-7FB0959D84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E1B8E3-5AA5-4ED8-9823-8875B841FB85}" type="datetimeFigureOut">
              <a:rPr lang="en-US" altLang="pt-BR"/>
              <a:pPr>
                <a:defRPr/>
              </a:pPr>
              <a:t>11/14/2023</a:t>
            </a:fld>
            <a:endParaRPr lang="en-US" alt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692A5-A87E-B26F-349A-E141000F80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443FEE-8D7D-72AC-786E-3C6390D6C1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59D889-39C8-4D2B-89EA-77D07573F545}" type="slidenum">
              <a:rPr lang="en-US" altLang="pt-BR"/>
              <a:pPr>
                <a:defRPr/>
              </a:pPr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38F53AE-48F9-2498-9348-53B881213F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17F1E6-ED42-0960-B41E-724276C9888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84C3B87-017E-405F-B12A-608457D9D67A}" type="datetimeFigureOut">
              <a:rPr lang="en-US" altLang="pt-BR"/>
              <a:pPr>
                <a:defRPr/>
              </a:pPr>
              <a:t>11/14/2023</a:t>
            </a:fld>
            <a:endParaRPr lang="en-US" altLang="pt-B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6E9EC14-948B-DF8C-C8A5-B25C338EC50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730268B-1A82-B760-6A1B-21944214B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ECD00-7CA7-E822-0579-D95F571060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496E97-6940-D261-F43D-3C4D814119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299EC-C1AC-424A-AA11-7E62FD1CE867}" type="slidenum">
              <a:rPr lang="en-US" altLang="pt-BR"/>
              <a:pPr>
                <a:defRPr/>
              </a:pPr>
              <a:t>‹#›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9EB49E-6087-0007-FDA3-1E9B924F5D68}"/>
              </a:ext>
            </a:extLst>
          </p:cNvPr>
          <p:cNvSpPr/>
          <p:nvPr userDrawn="1"/>
        </p:nvSpPr>
        <p:spPr>
          <a:xfrm>
            <a:off x="0" y="4225673"/>
            <a:ext cx="22261062" cy="1436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pt-BR" sz="8395">
              <a:solidFill>
                <a:srgbClr val="FFFFFF"/>
              </a:solidFill>
              <a:ea typeface="MS PGothic" panose="020B0600070205080204" pitchFamily="34" charset="-128"/>
            </a:endParaRPr>
          </a:p>
        </p:txBody>
      </p:sp>
      <p:pic>
        <p:nvPicPr>
          <p:cNvPr id="3" name="Imagem 7">
            <a:extLst>
              <a:ext uri="{FF2B5EF4-FFF2-40B4-BE49-F238E27FC236}">
                <a16:creationId xmlns:a16="http://schemas.microsoft.com/office/drawing/2014/main" id="{533444DC-CCEE-42E3-05BD-878FEF95E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8148" y="40979239"/>
            <a:ext cx="6230840" cy="994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8">
            <a:extLst>
              <a:ext uri="{FF2B5EF4-FFF2-40B4-BE49-F238E27FC236}">
                <a16:creationId xmlns:a16="http://schemas.microsoft.com/office/drawing/2014/main" id="{B328B20F-F4BC-5BAF-9517-DCFBA8A371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07" y="-644273"/>
            <a:ext cx="8220507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268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BE5E67-5A7A-CDE5-5E7F-387A36C04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1B9F1-A7B1-43BC-B226-296424D0B245}" type="datetimeFigureOut">
              <a:rPr lang="pt-BR" altLang="en-US"/>
              <a:pPr>
                <a:defRPr/>
              </a:pPr>
              <a:t>14/11/2023</a:t>
            </a:fld>
            <a:endParaRPr lang="pt-BR" alt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D7D083-404F-1F74-3C01-3EFF956AF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C31DDB-235E-D281-D5FA-CD5A77120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B436-5016-4F1A-A121-BE95032777AF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3706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6946" y="10843686"/>
            <a:ext cx="25514300" cy="23102019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2935" y="10843686"/>
            <a:ext cx="76020612" cy="23102019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1A430E-2B6D-0FE6-669E-9E127BAEB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277C7-8349-4C9C-97EB-33ECDDE93960}" type="datetimeFigureOut">
              <a:rPr lang="pt-BR" altLang="en-US"/>
              <a:pPr>
                <a:defRPr/>
              </a:pPr>
              <a:t>14/11/2023</a:t>
            </a:fld>
            <a:endParaRPr lang="pt-BR" alt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9194E7-1B20-8A03-4721-1A11EEB3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78B0DE-4686-34C7-D494-22FB55CA6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1EDC8-86F0-4032-9A4C-724F07877C45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91124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D72955-96E6-7842-16EA-B714334B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72924-6F6D-4A7E-AEBA-D8BE94A64796}" type="datetimeFigureOut">
              <a:rPr lang="pt-BR" altLang="en-US"/>
              <a:pPr>
                <a:defRPr/>
              </a:pPr>
              <a:t>14/11/2023</a:t>
            </a:fld>
            <a:endParaRPr lang="pt-BR" alt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1C131B-6F84-2CE5-DE76-14AE1C8B7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4B04CB-472E-C779-443D-91CE4227C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DB933-ADD9-4F94-A5AB-05C1D1572B43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7636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8096" y="27616577"/>
            <a:ext cx="27203400" cy="8535670"/>
          </a:xfrm>
        </p:spPr>
        <p:txBody>
          <a:bodyPr anchor="t"/>
          <a:lstStyle>
            <a:lvl1pPr algn="l">
              <a:defRPr sz="18668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28096" y="18215404"/>
            <a:ext cx="27203400" cy="9401172"/>
          </a:xfrm>
        </p:spPr>
        <p:txBody>
          <a:bodyPr anchor="b"/>
          <a:lstStyle>
            <a:lvl1pPr marL="0" indent="0">
              <a:buNone/>
              <a:defRPr sz="9383">
                <a:solidFill>
                  <a:schemeClr val="tx1">
                    <a:tint val="75000"/>
                  </a:schemeClr>
                </a:solidFill>
              </a:defRPr>
            </a:lvl1pPr>
            <a:lvl2pPr marL="2133699" indent="0">
              <a:buNone/>
              <a:defRPr sz="8395">
                <a:solidFill>
                  <a:schemeClr val="tx1">
                    <a:tint val="75000"/>
                  </a:schemeClr>
                </a:solidFill>
              </a:defRPr>
            </a:lvl2pPr>
            <a:lvl3pPr marL="4267397" indent="0">
              <a:buNone/>
              <a:defRPr sz="7507">
                <a:solidFill>
                  <a:schemeClr val="tx1">
                    <a:tint val="75000"/>
                  </a:schemeClr>
                </a:solidFill>
              </a:defRPr>
            </a:lvl3pPr>
            <a:lvl4pPr marL="6401096" indent="0">
              <a:buNone/>
              <a:defRPr sz="6519">
                <a:solidFill>
                  <a:schemeClr val="tx1">
                    <a:tint val="75000"/>
                  </a:schemeClr>
                </a:solidFill>
              </a:defRPr>
            </a:lvl4pPr>
            <a:lvl5pPr marL="8534795" indent="0">
              <a:buNone/>
              <a:defRPr sz="6519">
                <a:solidFill>
                  <a:schemeClr val="tx1">
                    <a:tint val="75000"/>
                  </a:schemeClr>
                </a:solidFill>
              </a:defRPr>
            </a:lvl5pPr>
            <a:lvl6pPr marL="10668493" indent="0">
              <a:buNone/>
              <a:defRPr sz="6519">
                <a:solidFill>
                  <a:schemeClr val="tx1">
                    <a:tint val="75000"/>
                  </a:schemeClr>
                </a:solidFill>
              </a:defRPr>
            </a:lvl6pPr>
            <a:lvl7pPr marL="12802192" indent="0">
              <a:buNone/>
              <a:defRPr sz="6519">
                <a:solidFill>
                  <a:schemeClr val="tx1">
                    <a:tint val="75000"/>
                  </a:schemeClr>
                </a:solidFill>
              </a:defRPr>
            </a:lvl7pPr>
            <a:lvl8pPr marL="14935891" indent="0">
              <a:buNone/>
              <a:defRPr sz="6519">
                <a:solidFill>
                  <a:schemeClr val="tx1">
                    <a:tint val="75000"/>
                  </a:schemeClr>
                </a:solidFill>
              </a:defRPr>
            </a:lvl8pPr>
            <a:lvl9pPr marL="17069589" indent="0">
              <a:buNone/>
              <a:defRPr sz="65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A47742-0347-0B42-DBDB-39D5D1774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80D37-1848-4E77-A8E5-CD5744AAFE18}" type="datetimeFigureOut">
              <a:rPr lang="pt-BR" altLang="en-US"/>
              <a:pPr>
                <a:defRPr/>
              </a:pPr>
              <a:t>14/11/2023</a:t>
            </a:fld>
            <a:endParaRPr lang="pt-BR" alt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A1C3A0-9EB9-ACE3-E247-133BDC1E3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4AE018-E0E5-A3F7-A296-AC4606DE2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7E671-BC69-4E6C-903E-680DCF6C7E3B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8112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2934" y="63171920"/>
            <a:ext cx="50767455" cy="178691964"/>
          </a:xfrm>
        </p:spPr>
        <p:txBody>
          <a:bodyPr/>
          <a:lstStyle>
            <a:lvl1pPr>
              <a:defRPr sz="13038"/>
            </a:lvl1pPr>
            <a:lvl2pPr>
              <a:defRPr sz="11161"/>
            </a:lvl2pPr>
            <a:lvl3pPr>
              <a:defRPr sz="9383"/>
            </a:lvl3pPr>
            <a:lvl4pPr>
              <a:defRPr sz="8395"/>
            </a:lvl4pPr>
            <a:lvl5pPr>
              <a:defRPr sz="8395"/>
            </a:lvl5pPr>
            <a:lvl6pPr>
              <a:defRPr sz="8395"/>
            </a:lvl6pPr>
            <a:lvl7pPr>
              <a:defRPr sz="8395"/>
            </a:lvl7pPr>
            <a:lvl8pPr>
              <a:defRPr sz="8395"/>
            </a:lvl8pPr>
            <a:lvl9pPr>
              <a:defRPr sz="8395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973788" y="63171920"/>
            <a:ext cx="50767458" cy="178691964"/>
          </a:xfrm>
        </p:spPr>
        <p:txBody>
          <a:bodyPr/>
          <a:lstStyle>
            <a:lvl1pPr>
              <a:defRPr sz="13038"/>
            </a:lvl1pPr>
            <a:lvl2pPr>
              <a:defRPr sz="11161"/>
            </a:lvl2pPr>
            <a:lvl3pPr>
              <a:defRPr sz="9383"/>
            </a:lvl3pPr>
            <a:lvl4pPr>
              <a:defRPr sz="8395"/>
            </a:lvl4pPr>
            <a:lvl5pPr>
              <a:defRPr sz="8395"/>
            </a:lvl5pPr>
            <a:lvl6pPr>
              <a:defRPr sz="8395"/>
            </a:lvl6pPr>
            <a:lvl7pPr>
              <a:defRPr sz="8395"/>
            </a:lvl7pPr>
            <a:lvl8pPr>
              <a:defRPr sz="8395"/>
            </a:lvl8pPr>
            <a:lvl9pPr>
              <a:defRPr sz="8395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BF17FE8D-7594-968C-08A3-AA7C99E37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EEB56-FADF-413B-A769-EB36CFACF489}" type="datetimeFigureOut">
              <a:rPr lang="pt-BR" altLang="en-US"/>
              <a:pPr>
                <a:defRPr/>
              </a:pPr>
              <a:t>14/11/2023</a:t>
            </a:fld>
            <a:endParaRPr lang="pt-BR" alt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2FC8C1C-9C95-16EC-7770-F9B25B0E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D5B4383B-9933-36A4-CB7A-738C4BF35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A4C84-78FB-4A3A-8D8C-CB1078BD608A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2581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1" y="1721064"/>
            <a:ext cx="28803600" cy="7162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9620042"/>
            <a:ext cx="14140658" cy="4009176"/>
          </a:xfrm>
        </p:spPr>
        <p:txBody>
          <a:bodyPr anchor="b"/>
          <a:lstStyle>
            <a:lvl1pPr marL="0" indent="0">
              <a:buNone/>
              <a:defRPr sz="11161" b="1"/>
            </a:lvl1pPr>
            <a:lvl2pPr marL="2133699" indent="0">
              <a:buNone/>
              <a:defRPr sz="9383" b="1"/>
            </a:lvl2pPr>
            <a:lvl3pPr marL="4267397" indent="0">
              <a:buNone/>
              <a:defRPr sz="8395" b="1"/>
            </a:lvl3pPr>
            <a:lvl4pPr marL="6401096" indent="0">
              <a:buNone/>
              <a:defRPr sz="7507" b="1"/>
            </a:lvl4pPr>
            <a:lvl5pPr marL="8534795" indent="0">
              <a:buNone/>
              <a:defRPr sz="7507" b="1"/>
            </a:lvl5pPr>
            <a:lvl6pPr marL="10668493" indent="0">
              <a:buNone/>
              <a:defRPr sz="7507" b="1"/>
            </a:lvl6pPr>
            <a:lvl7pPr marL="12802192" indent="0">
              <a:buNone/>
              <a:defRPr sz="7507" b="1"/>
            </a:lvl7pPr>
            <a:lvl8pPr marL="14935891" indent="0">
              <a:buNone/>
              <a:defRPr sz="7507" b="1"/>
            </a:lvl8pPr>
            <a:lvl9pPr marL="17069589" indent="0">
              <a:buNone/>
              <a:defRPr sz="7507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00200" y="13629217"/>
            <a:ext cx="14140658" cy="24761404"/>
          </a:xfrm>
        </p:spPr>
        <p:txBody>
          <a:bodyPr/>
          <a:lstStyle>
            <a:lvl1pPr>
              <a:defRPr sz="11161"/>
            </a:lvl1pPr>
            <a:lvl2pPr>
              <a:defRPr sz="9383"/>
            </a:lvl2pPr>
            <a:lvl3pPr>
              <a:defRPr sz="8395"/>
            </a:lvl3pPr>
            <a:lvl4pPr>
              <a:defRPr sz="7507"/>
            </a:lvl4pPr>
            <a:lvl5pPr>
              <a:defRPr sz="7507"/>
            </a:lvl5pPr>
            <a:lvl6pPr>
              <a:defRPr sz="7507"/>
            </a:lvl6pPr>
            <a:lvl7pPr>
              <a:defRPr sz="7507"/>
            </a:lvl7pPr>
            <a:lvl8pPr>
              <a:defRPr sz="7507"/>
            </a:lvl8pPr>
            <a:lvl9pPr>
              <a:defRPr sz="7507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257589" y="9620042"/>
            <a:ext cx="14146212" cy="4009176"/>
          </a:xfrm>
        </p:spPr>
        <p:txBody>
          <a:bodyPr anchor="b"/>
          <a:lstStyle>
            <a:lvl1pPr marL="0" indent="0">
              <a:buNone/>
              <a:defRPr sz="11161" b="1"/>
            </a:lvl1pPr>
            <a:lvl2pPr marL="2133699" indent="0">
              <a:buNone/>
              <a:defRPr sz="9383" b="1"/>
            </a:lvl2pPr>
            <a:lvl3pPr marL="4267397" indent="0">
              <a:buNone/>
              <a:defRPr sz="8395" b="1"/>
            </a:lvl3pPr>
            <a:lvl4pPr marL="6401096" indent="0">
              <a:buNone/>
              <a:defRPr sz="7507" b="1"/>
            </a:lvl4pPr>
            <a:lvl5pPr marL="8534795" indent="0">
              <a:buNone/>
              <a:defRPr sz="7507" b="1"/>
            </a:lvl5pPr>
            <a:lvl6pPr marL="10668493" indent="0">
              <a:buNone/>
              <a:defRPr sz="7507" b="1"/>
            </a:lvl6pPr>
            <a:lvl7pPr marL="12802192" indent="0">
              <a:buNone/>
              <a:defRPr sz="7507" b="1"/>
            </a:lvl7pPr>
            <a:lvl8pPr marL="14935891" indent="0">
              <a:buNone/>
              <a:defRPr sz="7507" b="1"/>
            </a:lvl8pPr>
            <a:lvl9pPr marL="17069589" indent="0">
              <a:buNone/>
              <a:defRPr sz="7507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257589" y="13629217"/>
            <a:ext cx="14146212" cy="24761404"/>
          </a:xfrm>
        </p:spPr>
        <p:txBody>
          <a:bodyPr/>
          <a:lstStyle>
            <a:lvl1pPr>
              <a:defRPr sz="11161"/>
            </a:lvl1pPr>
            <a:lvl2pPr>
              <a:defRPr sz="9383"/>
            </a:lvl2pPr>
            <a:lvl3pPr>
              <a:defRPr sz="8395"/>
            </a:lvl3pPr>
            <a:lvl4pPr>
              <a:defRPr sz="7507"/>
            </a:lvl4pPr>
            <a:lvl5pPr>
              <a:defRPr sz="7507"/>
            </a:lvl5pPr>
            <a:lvl6pPr>
              <a:defRPr sz="7507"/>
            </a:lvl6pPr>
            <a:lvl7pPr>
              <a:defRPr sz="7507"/>
            </a:lvl7pPr>
            <a:lvl8pPr>
              <a:defRPr sz="7507"/>
            </a:lvl8pPr>
            <a:lvl9pPr>
              <a:defRPr sz="7507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2168DB18-9FA8-5456-26E0-850475BD2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CEB-ECC9-4A94-BDB3-17D97744B092}" type="datetimeFigureOut">
              <a:rPr lang="pt-BR" altLang="en-US"/>
              <a:pPr>
                <a:defRPr/>
              </a:pPr>
              <a:t>14/11/2023</a:t>
            </a:fld>
            <a:endParaRPr lang="pt-BR" altLang="en-US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BC529BEC-4AFD-D5AD-2FD2-0BBDD971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3D831D01-AF18-19FA-7CFD-0EA019E3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BBFCD-17F0-4D6A-9A43-400DC2D0B5F3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4933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5B701040-8F4C-BBA7-8A69-EB974190B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82471-A536-4341-8BDF-E632DDD9F57A}" type="datetimeFigureOut">
              <a:rPr lang="pt-BR" altLang="en-US"/>
              <a:pPr>
                <a:defRPr/>
              </a:pPr>
              <a:t>14/11/2023</a:t>
            </a:fld>
            <a:endParaRPr lang="pt-BR" altLang="en-US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91F5375D-60D0-41D4-32C2-309162E7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26138991-39FC-FF51-39A5-93794FACB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87523-3D6F-42A9-85CE-FC42C357345E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52548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1492E1C2-26F4-18F7-9E6A-09D01B8CF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B726D-DFE8-441A-8941-00490ACFB15D}" type="datetimeFigureOut">
              <a:rPr lang="pt-BR" altLang="en-US"/>
              <a:pPr>
                <a:defRPr/>
              </a:pPr>
              <a:t>14/11/2023</a:t>
            </a:fld>
            <a:endParaRPr lang="pt-BR" altLang="en-US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52C74517-6157-964F-07E1-A6EFBF9F8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FC7882DA-37B5-23E9-F111-AAE7FC47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66913-C31B-4663-9834-A8D6C26DD9DF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511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2" y="1711114"/>
            <a:ext cx="10529095" cy="7282180"/>
          </a:xfrm>
        </p:spPr>
        <p:txBody>
          <a:bodyPr anchor="b"/>
          <a:lstStyle>
            <a:lvl1pPr algn="l">
              <a:defRPr sz="9383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12675" y="1711116"/>
            <a:ext cx="17891125" cy="36679508"/>
          </a:xfrm>
        </p:spPr>
        <p:txBody>
          <a:bodyPr/>
          <a:lstStyle>
            <a:lvl1pPr>
              <a:defRPr sz="14914"/>
            </a:lvl1pPr>
            <a:lvl2pPr>
              <a:defRPr sz="13038"/>
            </a:lvl2pPr>
            <a:lvl3pPr>
              <a:defRPr sz="11161"/>
            </a:lvl3pPr>
            <a:lvl4pPr>
              <a:defRPr sz="9383"/>
            </a:lvl4pPr>
            <a:lvl5pPr>
              <a:defRPr sz="9383"/>
            </a:lvl5pPr>
            <a:lvl6pPr>
              <a:defRPr sz="9383"/>
            </a:lvl6pPr>
            <a:lvl7pPr>
              <a:defRPr sz="9383"/>
            </a:lvl7pPr>
            <a:lvl8pPr>
              <a:defRPr sz="9383"/>
            </a:lvl8pPr>
            <a:lvl9pPr>
              <a:defRPr sz="9383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2" y="8993297"/>
            <a:ext cx="10529095" cy="29397328"/>
          </a:xfrm>
        </p:spPr>
        <p:txBody>
          <a:bodyPr/>
          <a:lstStyle>
            <a:lvl1pPr marL="0" indent="0">
              <a:buNone/>
              <a:defRPr sz="6519"/>
            </a:lvl1pPr>
            <a:lvl2pPr marL="2133699" indent="0">
              <a:buNone/>
              <a:defRPr sz="5630"/>
            </a:lvl2pPr>
            <a:lvl3pPr marL="4267397" indent="0">
              <a:buNone/>
              <a:defRPr sz="4642"/>
            </a:lvl3pPr>
            <a:lvl4pPr marL="6401096" indent="0">
              <a:buNone/>
              <a:defRPr sz="4247"/>
            </a:lvl4pPr>
            <a:lvl5pPr marL="8534795" indent="0">
              <a:buNone/>
              <a:defRPr sz="4247"/>
            </a:lvl5pPr>
            <a:lvl6pPr marL="10668493" indent="0">
              <a:buNone/>
              <a:defRPr sz="4247"/>
            </a:lvl6pPr>
            <a:lvl7pPr marL="12802192" indent="0">
              <a:buNone/>
              <a:defRPr sz="4247"/>
            </a:lvl7pPr>
            <a:lvl8pPr marL="14935891" indent="0">
              <a:buNone/>
              <a:defRPr sz="4247"/>
            </a:lvl8pPr>
            <a:lvl9pPr marL="17069589" indent="0">
              <a:buNone/>
              <a:defRPr sz="4247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A89657BC-6760-4236-73B0-9086B99FF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AE94B-A94F-492A-ABCD-BEF6C765C84A}" type="datetimeFigureOut">
              <a:rPr lang="pt-BR" altLang="en-US"/>
              <a:pPr>
                <a:defRPr/>
              </a:pPr>
              <a:t>14/11/2023</a:t>
            </a:fld>
            <a:endParaRPr lang="pt-BR" alt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F1F8F55-6CF4-5EBC-6ABA-53491E53E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7A6FF045-8738-201A-5CD3-BD265A272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6F44-5BF6-4F0D-9970-6B7867F9B881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0088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73008" y="30083760"/>
            <a:ext cx="19202400" cy="3551558"/>
          </a:xfrm>
        </p:spPr>
        <p:txBody>
          <a:bodyPr anchor="b"/>
          <a:lstStyle>
            <a:lvl1pPr algn="l">
              <a:defRPr sz="9383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273008" y="3840057"/>
            <a:ext cx="19202400" cy="25786080"/>
          </a:xfrm>
        </p:spPr>
        <p:txBody>
          <a:bodyPr rtlCol="0">
            <a:normAutofit/>
          </a:bodyPr>
          <a:lstStyle>
            <a:lvl1pPr marL="0" indent="0">
              <a:buNone/>
              <a:defRPr sz="14914"/>
            </a:lvl1pPr>
            <a:lvl2pPr marL="2133699" indent="0">
              <a:buNone/>
              <a:defRPr sz="13038"/>
            </a:lvl2pPr>
            <a:lvl3pPr marL="4267397" indent="0">
              <a:buNone/>
              <a:defRPr sz="11161"/>
            </a:lvl3pPr>
            <a:lvl4pPr marL="6401096" indent="0">
              <a:buNone/>
              <a:defRPr sz="9383"/>
            </a:lvl4pPr>
            <a:lvl5pPr marL="8534795" indent="0">
              <a:buNone/>
              <a:defRPr sz="9383"/>
            </a:lvl5pPr>
            <a:lvl6pPr marL="10668493" indent="0">
              <a:buNone/>
              <a:defRPr sz="9383"/>
            </a:lvl6pPr>
            <a:lvl7pPr marL="12802192" indent="0">
              <a:buNone/>
              <a:defRPr sz="9383"/>
            </a:lvl7pPr>
            <a:lvl8pPr marL="14935891" indent="0">
              <a:buNone/>
              <a:defRPr sz="9383"/>
            </a:lvl8pPr>
            <a:lvl9pPr marL="17069589" indent="0">
              <a:buNone/>
              <a:defRPr sz="9383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73008" y="33635318"/>
            <a:ext cx="19202400" cy="5043802"/>
          </a:xfrm>
        </p:spPr>
        <p:txBody>
          <a:bodyPr/>
          <a:lstStyle>
            <a:lvl1pPr marL="0" indent="0">
              <a:buNone/>
              <a:defRPr sz="6519"/>
            </a:lvl1pPr>
            <a:lvl2pPr marL="2133699" indent="0">
              <a:buNone/>
              <a:defRPr sz="5630"/>
            </a:lvl2pPr>
            <a:lvl3pPr marL="4267397" indent="0">
              <a:buNone/>
              <a:defRPr sz="4642"/>
            </a:lvl3pPr>
            <a:lvl4pPr marL="6401096" indent="0">
              <a:buNone/>
              <a:defRPr sz="4247"/>
            </a:lvl4pPr>
            <a:lvl5pPr marL="8534795" indent="0">
              <a:buNone/>
              <a:defRPr sz="4247"/>
            </a:lvl5pPr>
            <a:lvl6pPr marL="10668493" indent="0">
              <a:buNone/>
              <a:defRPr sz="4247"/>
            </a:lvl6pPr>
            <a:lvl7pPr marL="12802192" indent="0">
              <a:buNone/>
              <a:defRPr sz="4247"/>
            </a:lvl7pPr>
            <a:lvl8pPr marL="14935891" indent="0">
              <a:buNone/>
              <a:defRPr sz="4247"/>
            </a:lvl8pPr>
            <a:lvl9pPr marL="17069589" indent="0">
              <a:buNone/>
              <a:defRPr sz="4247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8B0D01B1-1212-5296-4D03-B1913161E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770F2-B64A-42BA-9D16-6F1EE262EE9F}" type="datetimeFigureOut">
              <a:rPr lang="pt-BR" altLang="en-US"/>
              <a:pPr>
                <a:defRPr/>
              </a:pPr>
              <a:t>14/11/2023</a:t>
            </a:fld>
            <a:endParaRPr lang="pt-BR" alt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790727D8-A9CA-CDE9-DE4F-4D8309398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D3EA35B0-B1A4-E8EE-92A7-4DCC940E3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2EAF3-D83D-436A-A1CC-9A3912416C3E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8632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2128FDAE-1D2D-E617-AC28-86E8062F6B2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00828" y="1721220"/>
            <a:ext cx="28802346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6ED4AF8E-5A77-1200-A0F8-D5DABDEA52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00828" y="10027289"/>
            <a:ext cx="28802346" cy="28363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AF46BA-73DF-E969-C616-77F0DA4C7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0828" y="39832812"/>
            <a:ext cx="7466346" cy="2288116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63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9580F59-19E3-42D5-932C-333D9DF259C2}" type="datetimeFigureOut">
              <a:rPr lang="pt-BR" altLang="en-US"/>
              <a:pPr>
                <a:defRPr/>
              </a:pPr>
              <a:t>14/11/2023</a:t>
            </a:fld>
            <a:endParaRPr lang="pt-BR" alt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A8DA55-556E-0D6D-1DBC-57FF086BB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34543" y="39832812"/>
            <a:ext cx="10134914" cy="2288116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563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C9EBA5-A4CF-F53F-37DF-FD6F63F0E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936828" y="39832812"/>
            <a:ext cx="7466346" cy="2288116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63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BBF8F90-DF55-4C13-8F9C-F42A9B46A3DB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7DEE882-2C30-512D-356B-F9267F031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" r="47"/>
          <a:stretch/>
        </p:blipFill>
        <p:spPr>
          <a:xfrm>
            <a:off x="0" y="0"/>
            <a:ext cx="32003980" cy="4297679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BF107A8-B5FA-0E8B-CC19-A197F60D4EFB}"/>
              </a:ext>
            </a:extLst>
          </p:cNvPr>
          <p:cNvSpPr txBox="1"/>
          <p:nvPr/>
        </p:nvSpPr>
        <p:spPr>
          <a:xfrm>
            <a:off x="2289276" y="1507293"/>
            <a:ext cx="24399202" cy="30458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0311" tIns="45156" rIns="90311" bIns="45156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pt-BR"/>
            </a:defPPr>
            <a:lvl1pPr algn="l" defTabSz="4283303" rtl="0" eaLnBrk="0" fontAlgn="base" hangingPunct="0">
              <a:spcBef>
                <a:spcPct val="0"/>
              </a:spcBef>
              <a:spcAft>
                <a:spcPct val="0"/>
              </a:spcAft>
              <a:defRPr sz="8429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2140864" indent="-1687505" algn="l" defTabSz="4283303" rtl="0" eaLnBrk="0" fontAlgn="base" hangingPunct="0">
              <a:spcBef>
                <a:spcPct val="0"/>
              </a:spcBef>
              <a:spcAft>
                <a:spcPct val="0"/>
              </a:spcAft>
              <a:defRPr sz="8429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4283303" indent="-3376584" algn="l" defTabSz="4283303" rtl="0" eaLnBrk="0" fontAlgn="base" hangingPunct="0">
              <a:spcBef>
                <a:spcPct val="0"/>
              </a:spcBef>
              <a:spcAft>
                <a:spcPct val="0"/>
              </a:spcAft>
              <a:defRPr sz="8429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6425742" indent="-5065663" algn="l" defTabSz="4283303" rtl="0" eaLnBrk="0" fontAlgn="base" hangingPunct="0">
              <a:spcBef>
                <a:spcPct val="0"/>
              </a:spcBef>
              <a:spcAft>
                <a:spcPct val="0"/>
              </a:spcAft>
              <a:defRPr sz="8429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8568181" indent="-6754743" algn="l" defTabSz="4283303" rtl="0" eaLnBrk="0" fontAlgn="base" hangingPunct="0">
              <a:spcBef>
                <a:spcPct val="0"/>
              </a:spcBef>
              <a:spcAft>
                <a:spcPct val="0"/>
              </a:spcAft>
              <a:defRPr sz="8429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266798" algn="l" defTabSz="906719" rtl="0" eaLnBrk="1" latinLnBrk="0" hangingPunct="1">
              <a:defRPr sz="8429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720157" algn="l" defTabSz="906719" rtl="0" eaLnBrk="1" latinLnBrk="0" hangingPunct="1">
              <a:defRPr sz="8429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173517" algn="l" defTabSz="906719" rtl="0" eaLnBrk="1" latinLnBrk="0" hangingPunct="1">
              <a:defRPr sz="8429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626876" algn="l" defTabSz="906719" rtl="0" eaLnBrk="1" latinLnBrk="0" hangingPunct="1">
              <a:defRPr sz="8429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pt-BR" sz="9600" b="1" dirty="0">
                <a:solidFill>
                  <a:srgbClr val="455BA6"/>
                </a:solidFill>
                <a:effectLst/>
                <a:latin typeface="Montserrat SemiBold" pitchFamily="2" charset="77"/>
              </a:rPr>
              <a:t>Coloque seu título</a:t>
            </a:r>
            <a:r>
              <a:rPr lang="pt-BR" sz="9600" b="1" dirty="0">
                <a:solidFill>
                  <a:srgbClr val="455BA6"/>
                </a:solidFill>
                <a:latin typeface="Montserrat SemiBold" pitchFamily="2" charset="77"/>
              </a:rPr>
              <a:t> aqui</a:t>
            </a:r>
          </a:p>
          <a:p>
            <a:endParaRPr lang="pt-BR" sz="9600" b="1" dirty="0">
              <a:solidFill>
                <a:srgbClr val="455BA6"/>
              </a:solidFill>
              <a:effectLst/>
              <a:latin typeface="Montserrat SemiBold" pitchFamily="2" charset="77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44246C4-2B5C-4DEA-27F7-44194FC2FC42}"/>
              </a:ext>
            </a:extLst>
          </p:cNvPr>
          <p:cNvSpPr txBox="1"/>
          <p:nvPr/>
        </p:nvSpPr>
        <p:spPr>
          <a:xfrm>
            <a:off x="1786378" y="5649589"/>
            <a:ext cx="2843122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u="sng" dirty="0">
                <a:solidFill>
                  <a:srgbClr val="000000"/>
                </a:solidFill>
                <a:latin typeface="Montserrat" pitchFamily="2" charset="77"/>
              </a:rPr>
              <a:t>Nome e sobrenome* do(a) apresentador(a); </a:t>
            </a:r>
            <a:r>
              <a:rPr lang="pt-BR" sz="3600" dirty="0">
                <a:solidFill>
                  <a:srgbClr val="000000"/>
                </a:solidFill>
                <a:latin typeface="Montserrat" pitchFamily="2" charset="77"/>
              </a:rPr>
              <a:t>Nome e sobrenome*; ...; Nome e sobrenome* do Orientador(a)/Supervisor(a). </a:t>
            </a:r>
          </a:p>
          <a:p>
            <a:pPr algn="ctr"/>
            <a:r>
              <a:rPr lang="pt-BR" sz="3600" dirty="0">
                <a:solidFill>
                  <a:srgbClr val="000000"/>
                </a:solidFill>
                <a:latin typeface="Montserrat" pitchFamily="2" charset="77"/>
              </a:rPr>
              <a:t>*Instituição ou unidade</a:t>
            </a:r>
          </a:p>
          <a:p>
            <a:pPr algn="ctr"/>
            <a:r>
              <a:rPr lang="pt-BR" sz="3600" dirty="0">
                <a:solidFill>
                  <a:srgbClr val="000000"/>
                </a:solidFill>
                <a:latin typeface="Montserrat" pitchFamily="2" charset="77"/>
              </a:rPr>
              <a:t>(E</a:t>
            </a:r>
            <a:r>
              <a:rPr lang="pt-BR" sz="3600" dirty="0">
                <a:latin typeface="Montserrat" pitchFamily="2" charset="77"/>
              </a:rPr>
              <a:t>-mail apresentador ou orientador(a)</a:t>
            </a:r>
            <a:r>
              <a:rPr lang="pt-BR" sz="3600" dirty="0">
                <a:solidFill>
                  <a:srgbClr val="000000"/>
                </a:solidFill>
                <a:latin typeface="Montserrat" pitchFamily="2" charset="77"/>
              </a:rPr>
              <a:t>)</a:t>
            </a:r>
          </a:p>
          <a:p>
            <a:pPr algn="ctr"/>
            <a:endParaRPr lang="pt-BR" sz="3600" dirty="0">
              <a:latin typeface="Montserrat" pitchFamily="2" charset="77"/>
            </a:endParaRPr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0BFD1502-A7CC-BFB3-14C7-09B512F1D928}"/>
              </a:ext>
            </a:extLst>
          </p:cNvPr>
          <p:cNvCxnSpPr>
            <a:cxnSpLocks/>
          </p:cNvCxnSpPr>
          <p:nvPr/>
        </p:nvCxnSpPr>
        <p:spPr>
          <a:xfrm flipH="1">
            <a:off x="2320480" y="5286600"/>
            <a:ext cx="28083120" cy="0"/>
          </a:xfrm>
          <a:prstGeom prst="line">
            <a:avLst/>
          </a:prstGeom>
          <a:ln w="152400" cap="rnd">
            <a:solidFill>
              <a:srgbClr val="EB5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6E48166B-58B9-7754-E2E2-32D59D186F36}"/>
              </a:ext>
            </a:extLst>
          </p:cNvPr>
          <p:cNvSpPr txBox="1"/>
          <p:nvPr/>
        </p:nvSpPr>
        <p:spPr>
          <a:xfrm>
            <a:off x="22121032" y="3578441"/>
            <a:ext cx="661534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Título: Letra Montserrat –</a:t>
            </a:r>
          </a:p>
          <a:p>
            <a:pPr algn="ctr"/>
            <a:r>
              <a:rPr lang="pt-BR" sz="3600" b="1" dirty="0"/>
              <a:t> Tamanho: 96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368A02E-76EF-61F0-F954-812F9152561E}"/>
              </a:ext>
            </a:extLst>
          </p:cNvPr>
          <p:cNvSpPr txBox="1"/>
          <p:nvPr/>
        </p:nvSpPr>
        <p:spPr>
          <a:xfrm>
            <a:off x="22121032" y="6849918"/>
            <a:ext cx="661534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Nome dos autores: Letra Montserrat –</a:t>
            </a:r>
          </a:p>
          <a:p>
            <a:pPr algn="ctr"/>
            <a:r>
              <a:rPr lang="pt-BR" sz="3600" b="1" dirty="0"/>
              <a:t> Tamanho: 36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FF13EDAFD9A742AB1E584092FF53B7" ma:contentTypeVersion="20" ma:contentTypeDescription="Crée un document." ma:contentTypeScope="" ma:versionID="fe9279711c3485aeccc3ca3f0e542bc2">
  <xsd:schema xmlns:xsd="http://www.w3.org/2001/XMLSchema" xmlns:xs="http://www.w3.org/2001/XMLSchema" xmlns:p="http://schemas.microsoft.com/office/2006/metadata/properties" xmlns:ns2="cfaae8bc-608f-4843-a715-6dafc6d90eaf" xmlns:ns3="d6100dad-649b-4964-9306-f65e4a372786" targetNamespace="http://schemas.microsoft.com/office/2006/metadata/properties" ma:root="true" ma:fieldsID="89da1fdfea0329e67092e829b6d7c473" ns2:_="" ns3:_="">
    <xsd:import namespace="cfaae8bc-608f-4843-a715-6dafc6d90eaf"/>
    <xsd:import namespace="d6100dad-649b-4964-9306-f65e4a3727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aae8bc-608f-4843-a715-6dafc6d90e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a9107bda-5398-40d8-849a-0587795007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100dad-649b-4964-9306-f65e4a37278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d0ba0756-fb86-4407-8864-dd4a326f7eed}" ma:internalName="TaxCatchAll" ma:showField="CatchAllData" ma:web="d6100dad-649b-4964-9306-f65e4a3727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6100dad-649b-4964-9306-f65e4a372786" xsi:nil="true"/>
    <lcf76f155ced4ddcb4097134ff3c332f xmlns="cfaae8bc-608f-4843-a715-6dafc6d90ea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41F34DF-9242-46D9-9DB3-0CF4EBF5DE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aae8bc-608f-4843-a715-6dafc6d90eaf"/>
    <ds:schemaRef ds:uri="d6100dad-649b-4964-9306-f65e4a3727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CDC691-9E36-431A-8A96-7C0189753E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E89C10-D432-400A-ACAF-493F7E353F58}">
  <ds:schemaRefs>
    <ds:schemaRef ds:uri="d6100dad-649b-4964-9306-f65e4a372786"/>
    <ds:schemaRef ds:uri="d6668bb5-1c0c-4fc9-8f5c-1587692f4968"/>
    <ds:schemaRef ds:uri="http://schemas.microsoft.com/office/2006/metadata/properties"/>
    <ds:schemaRef ds:uri="http://schemas.microsoft.com/office/infopath/2007/PartnerControls"/>
    <ds:schemaRef ds:uri="cfaae8bc-608f-4843-a715-6dafc6d90ea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66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Company>CNPEM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CNPEM</dc:creator>
  <cp:lastModifiedBy>Fernanda do Nascimento Moura</cp:lastModifiedBy>
  <cp:revision>62</cp:revision>
  <dcterms:created xsi:type="dcterms:W3CDTF">2010-05-10T13:26:11Z</dcterms:created>
  <dcterms:modified xsi:type="dcterms:W3CDTF">2023-11-14T09:32:12Z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0x010100E8FF13EDAFD9A742AB1E584092FF53B7</vt:lpwstr>
  </property>
  <property fmtid="{D5CDD505-2E9C-101B-9397-08002B2CF9AE}" pid="3" name="MediaServiceImageTags">
    <vt:lpwstr/>
  </property>
</Properties>
</file>