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sldIdLst>
    <p:sldId id="256" r:id="rId5"/>
  </p:sldIdLst>
  <p:sldSz cx="32399288" cy="43200638"/>
  <p:notesSz cx="6858000" cy="9144000"/>
  <p:embeddedFontLst>
    <p:embeddedFont>
      <p:font typeface="Ubuntu" panose="020B0504030602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0"/>
    <p:restoredTop sz="94724"/>
  </p:normalViewPr>
  <p:slideViewPr>
    <p:cSldViewPr snapToGrid="0">
      <p:cViewPr varScale="1">
        <p:scale>
          <a:sx n="22" d="100"/>
          <a:sy n="22" d="100"/>
        </p:scale>
        <p:origin x="40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86266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95393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63936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73997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6099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72502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06035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13465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89204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43472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95774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D058E-4EBB-8441-99DE-1611A7271127}" type="datetimeFigureOut">
              <a:t>02/03/2026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8A11D-BB22-A945-9654-CF0D9079840A}" type="slidenum"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97768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b="1" i="0" kern="1200">
          <a:solidFill>
            <a:schemeClr val="tx1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ECB5FE-69C7-25F3-F351-E4A7200A2C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929" y="2"/>
            <a:ext cx="32381428" cy="432006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5C0A63-D491-C8D1-FFA2-9C5F9BA71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945" y="4144028"/>
            <a:ext cx="27539395" cy="3010041"/>
          </a:xfrm>
        </p:spPr>
        <p:txBody>
          <a:bodyPr>
            <a:normAutofit/>
          </a:bodyPr>
          <a:lstStyle/>
          <a:p>
            <a:endParaRPr lang="en-BR" sz="9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73116-C388-49B5-122D-EA2D0646C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9945" y="8669538"/>
            <a:ext cx="27539394" cy="10430151"/>
          </a:xfrm>
        </p:spPr>
        <p:txBody>
          <a:bodyPr/>
          <a:lstStyle/>
          <a:p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90165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7D81E479E36547979D5EBF3FE62307" ma:contentTypeVersion="19" ma:contentTypeDescription="Crie um novo documento." ma:contentTypeScope="" ma:versionID="ac8fb5c45e4beefb42aab433f188f067">
  <xsd:schema xmlns:xsd="http://www.w3.org/2001/XMLSchema" xmlns:xs="http://www.w3.org/2001/XMLSchema" xmlns:p="http://schemas.microsoft.com/office/2006/metadata/properties" xmlns:ns2="d6100dad-649b-4964-9306-f65e4a372786" xmlns:ns3="d6668bb5-1c0c-4fc9-8f5c-1587692f4968" targetNamespace="http://schemas.microsoft.com/office/2006/metadata/properties" ma:root="true" ma:fieldsID="5e82006cc5665509f9a49ff301d7cafa" ns2:_="" ns3:_="">
    <xsd:import namespace="d6100dad-649b-4964-9306-f65e4a372786"/>
    <xsd:import namespace="d6668bb5-1c0c-4fc9-8f5c-1587692f49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00dad-649b-4964-9306-f65e4a37278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0ba0756-fb86-4407-8864-dd4a326f7eed}" ma:internalName="TaxCatchAll" ma:showField="CatchAllData" ma:web="d6100dad-649b-4964-9306-f65e4a3727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68bb5-1c0c-4fc9-8f5c-1587692f4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a9107bda-5398-40d8-849a-0587795007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100dad-649b-4964-9306-f65e4a372786" xsi:nil="true"/>
    <lcf76f155ced4ddcb4097134ff3c332f xmlns="d6668bb5-1c0c-4fc9-8f5c-1587692f49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BC55EE-17C3-43D5-9435-E5CF8D598C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100dad-649b-4964-9306-f65e4a372786"/>
    <ds:schemaRef ds:uri="d6668bb5-1c0c-4fc9-8f5c-1587692f49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EF2C6C-DBD9-4672-B2E9-4124EDE533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5B2F93-943B-464D-9C05-F0BB334CE165}">
  <ds:schemaRefs>
    <ds:schemaRef ds:uri="http://schemas.microsoft.com/office/2006/metadata/properties"/>
    <ds:schemaRef ds:uri="http://schemas.microsoft.com/office/infopath/2007/PartnerControls"/>
    <ds:schemaRef ds:uri="d6100dad-649b-4964-9306-f65e4a372786"/>
    <ds:schemaRef ds:uri="d6668bb5-1c0c-4fc9-8f5c-1587692f49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Kokol Coltro</dc:creator>
  <cp:lastModifiedBy>GIOVANNA EGGER NOGUEIRA</cp:lastModifiedBy>
  <cp:revision>9</cp:revision>
  <dcterms:created xsi:type="dcterms:W3CDTF">2022-09-13T19:36:03Z</dcterms:created>
  <dcterms:modified xsi:type="dcterms:W3CDTF">2026-03-02T13:21:17Z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0x010100337D81E479E36547979D5EBF3FE62307</vt:lpwstr>
  </property>
  <property fmtid="{D5CDD505-2E9C-101B-9397-08002B2CF9AE}" pid="3" name="MediaServiceImageTags">
    <vt:lpwstr/>
  </property>
</Properties>
</file>