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8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D0F0"/>
    <a:srgbClr val="43EDEA"/>
    <a:srgbClr val="3E4581"/>
    <a:srgbClr val="036260"/>
    <a:srgbClr val="001A19"/>
    <a:srgbClr val="174C99"/>
    <a:srgbClr val="453258"/>
    <a:srgbClr val="EB6A10"/>
    <a:srgbClr val="BE1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18C02-70CB-92BA-69CE-072383A25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1A7791-1533-E8BC-17DC-AFF875C80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25E89A-9E20-3091-F1EB-1B1388A47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1D2CB8-9299-8A09-51F6-92934ABA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C5D392-E3B4-8A60-1671-0360D8E2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3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F7E5B-0B99-BAC0-C6DE-B3BB075F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92CACE-8B6A-C114-0497-4E9C4DA8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1A69B6-8BB7-54A9-528F-67CA2053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8C84F5-DB21-380E-702F-2C558B02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53E861-8C84-E849-450F-584C0B0D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53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7B48BF-9D41-36E0-4A6E-8F867F723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81A5F1-FF2C-A0AF-3C42-DF8B578AB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2055C0-3F99-9A66-AD94-D46E604A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13CF3C-FC8A-2771-B919-BB4816D2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A51A7A-6508-092E-F53C-AF112FE5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1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66983-9FC9-B140-DB08-2699B992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F52FA0-6165-F581-4BC9-9D22F7D42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5E6BAD-63A1-A87A-47AE-00AF6BEC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9F5422-815E-0A31-1B0F-B419DEFB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A587F7-7ED6-DAFE-EEFD-65F15EBE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61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C578D-9036-DF8D-824B-18814079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274131-1C38-9035-DE7D-5AA315EF4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BE8FAD-4681-46E2-8650-3B9B74EE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41D971-0BA9-63D5-1CE8-F8AFF190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4059C2-6E78-47BF-1CE1-70D862AE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51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150E-5596-6863-5EEE-AF0E2401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36D64A-CF76-91C5-278E-6DCD2CE05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7B81CE-F213-943C-6CFA-B25C10800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1AA75E-0599-DF81-C4DD-5EB5F20E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355BC0-D54C-7825-6E02-A015F76F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EA39E5-C7EE-19A0-81B6-07DFA5CB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22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E1009-8A06-3C36-8C56-789AA23F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E56CC4-B711-899F-4BBB-2D9C8BBD3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B1FCF6-4453-F45C-982D-C7C905EA7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1024656-05AF-FB99-9DA2-A124F548B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680D2FB-4B08-261E-C734-91CB2578F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E2A7454-9BA9-0E94-C40D-9BC53DE4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7F46401-6487-7DD8-5386-ADCDF048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C5C0C8-B819-224D-AA1C-BCE3D0B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07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E47B-BCFC-6913-26D2-729A4612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AAC482-F5EE-E55A-8D1A-A9EA6FC4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3F4EC62-6BD7-3970-1148-10DC20DD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4C551C-A500-15CA-FF3E-D3DFC8B4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97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F08ABF-889C-5B47-2088-F71E52EC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3FF8AE-3A55-8087-52C1-9F613F5F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242EF8-0D79-6D3F-41D6-2CF4B450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01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11153-0A92-C62A-A77A-4223E28E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05BFF3-955B-2EF9-279E-6989A752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E9AC1C-C82C-6F82-EF90-28C23D7F2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FF51B5-6E62-A35C-3691-DC087A8D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51E642-1E78-EFAD-F000-E39ED0A9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3319C8-AAEA-9ADA-43A1-646B0596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24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DD8CC-24A3-BE57-DCFD-3F76DBAC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30EF541-87EC-7CA3-3366-38E9B6B8E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C49E91-F8E5-C5C7-E9C4-4A182D831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60665C-05DC-9D94-7C99-0A95EB02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31B816-AC6D-9235-B9D9-A46B6D41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770A46-0366-457F-0B05-B132A518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52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FA56D7-F5C9-9536-6657-F03EEC40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A5470E-EB8E-6896-E85C-8093C1A5D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CB76B7-54FA-0F07-01D0-0C78CA72C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6D22FE-C978-B242-B22D-F1B901EB1027}" type="datetimeFigureOut">
              <a:rPr lang="pt-BR" smtClean="0"/>
              <a:t>25/04/2025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58450E-ADA3-21C3-7CA4-34DE82D5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17BF64-700D-6B7E-D442-09B11757B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5D950-1E41-5D4B-B40F-AEDD940EDB7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6843A29-DC31-96FE-22D2-4A5F17AEC06E}"/>
              </a:ext>
            </a:extLst>
          </p:cNvPr>
          <p:cNvPicPr/>
          <p:nvPr userDrawn="1"/>
        </p:nvPicPr>
        <p:blipFill>
          <a:blip r:embed="rId13"/>
          <a:srcRect t="9" b="87372"/>
          <a:stretch/>
        </p:blipFill>
        <p:spPr>
          <a:xfrm>
            <a:off x="20" y="1282"/>
            <a:ext cx="12191980" cy="8415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EB0AB4D-2966-2D85-6713-5D7C910A6931}"/>
              </a:ext>
            </a:extLst>
          </p:cNvPr>
          <p:cNvPicPr/>
          <p:nvPr userDrawn="1"/>
        </p:nvPicPr>
        <p:blipFill>
          <a:blip r:embed="rId13"/>
          <a:srcRect l="33125" t="87372" r="32304" b="9"/>
          <a:stretch/>
        </p:blipFill>
        <p:spPr>
          <a:xfrm>
            <a:off x="8693426" y="6139659"/>
            <a:ext cx="3498574" cy="7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6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40AEF-2060-5375-B6E8-9080AA3E5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FFC9A-5CEE-F5C7-4750-740AA9959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F79F53-6F3D-4206-AE6A-4A235857C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B5C935-47BB-9995-0D39-4EC99EB1CF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-34444" y="-43248"/>
            <a:ext cx="12260888" cy="694449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3F428AF-675A-BADA-BA27-A6C0F3D6FC10}"/>
              </a:ext>
            </a:extLst>
          </p:cNvPr>
          <p:cNvSpPr txBox="1">
            <a:spLocks/>
          </p:cNvSpPr>
          <p:nvPr/>
        </p:nvSpPr>
        <p:spPr>
          <a:xfrm>
            <a:off x="6228562" y="4262718"/>
            <a:ext cx="5458939" cy="1223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bg1"/>
                </a:solidFill>
              </a:rPr>
              <a:t>Onsequi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eossi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omnis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iusdaectaque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dollendi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escipidis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nonsed</a:t>
            </a:r>
            <a:r>
              <a:rPr lang="en-US" dirty="0">
                <a:solidFill>
                  <a:schemeClr val="bg1"/>
                </a:solidFill>
              </a:rPr>
              <a:t> qui </a:t>
            </a:r>
            <a:r>
              <a:rPr lang="en-US" dirty="0" err="1">
                <a:solidFill>
                  <a:schemeClr val="bg1"/>
                </a:solidFill>
              </a:rPr>
              <a:t>ditatem</a:t>
            </a:r>
            <a:r>
              <a:rPr lang="en-US" dirty="0">
                <a:solidFill>
                  <a:schemeClr val="bg1"/>
                </a:solidFill>
              </a:rPr>
              <a:t> rem </a:t>
            </a:r>
            <a:r>
              <a:rPr lang="en-US" dirty="0" err="1">
                <a:solidFill>
                  <a:schemeClr val="bg1"/>
                </a:solidFill>
              </a:rPr>
              <a:t>acepero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videllabo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B71DB8-96D6-C126-E683-9932F6CFC9E6}"/>
              </a:ext>
            </a:extLst>
          </p:cNvPr>
          <p:cNvSpPr txBox="1"/>
          <p:nvPr/>
        </p:nvSpPr>
        <p:spPr>
          <a:xfrm>
            <a:off x="6228562" y="1295787"/>
            <a:ext cx="52504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800" b="1" dirty="0" err="1">
                <a:solidFill>
                  <a:schemeClr val="bg1"/>
                </a:solidFill>
              </a:rPr>
              <a:t>Xerro</a:t>
            </a:r>
            <a:r>
              <a:rPr lang="pt-BR" sz="5800" b="1" dirty="0">
                <a:solidFill>
                  <a:schemeClr val="bg1"/>
                </a:solidFill>
              </a:rPr>
              <a:t> </a:t>
            </a:r>
            <a:r>
              <a:rPr lang="pt-BR" sz="5800" b="1" dirty="0" err="1">
                <a:solidFill>
                  <a:schemeClr val="bg1"/>
                </a:solidFill>
              </a:rPr>
              <a:t>quodi</a:t>
            </a:r>
            <a:r>
              <a:rPr lang="pt-BR" sz="5800" b="1" dirty="0">
                <a:solidFill>
                  <a:schemeClr val="bg1"/>
                </a:solidFill>
              </a:rPr>
              <a:t> </a:t>
            </a:r>
            <a:r>
              <a:rPr lang="pt-BR" sz="5800" b="1" dirty="0" err="1">
                <a:solidFill>
                  <a:schemeClr val="bg1"/>
                </a:solidFill>
              </a:rPr>
              <a:t>natemporeium</a:t>
            </a:r>
            <a:r>
              <a:rPr lang="pt-BR" sz="5800" b="1" dirty="0">
                <a:solidFill>
                  <a:schemeClr val="bg1"/>
                </a:solidFill>
              </a:rPr>
              <a:t> </a:t>
            </a:r>
            <a:r>
              <a:rPr lang="pt-BR" sz="5800" b="1" dirty="0" err="1">
                <a:solidFill>
                  <a:schemeClr val="bg1"/>
                </a:solidFill>
              </a:rPr>
              <a:t>volorru</a:t>
            </a:r>
            <a:r>
              <a:rPr lang="pt-BR" sz="5800" b="1" dirty="0">
                <a:solidFill>
                  <a:schemeClr val="bg1"/>
                </a:solidFill>
              </a:rPr>
              <a:t> </a:t>
            </a:r>
            <a:r>
              <a:rPr lang="pt-BR" sz="5800" b="1" dirty="0" err="1">
                <a:solidFill>
                  <a:schemeClr val="bg1"/>
                </a:solidFill>
              </a:rPr>
              <a:t>ptaspic</a:t>
            </a:r>
            <a:endParaRPr lang="pt-BR" sz="5800" b="1" dirty="0">
              <a:solidFill>
                <a:schemeClr val="bg1"/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0956790-A7E4-5BBA-249E-3E2A1721D281}"/>
              </a:ext>
            </a:extLst>
          </p:cNvPr>
          <p:cNvCxnSpPr>
            <a:cxnSpLocks/>
          </p:cNvCxnSpPr>
          <p:nvPr/>
        </p:nvCxnSpPr>
        <p:spPr>
          <a:xfrm>
            <a:off x="6002870" y="787400"/>
            <a:ext cx="0" cy="52832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00C3C49-468B-E3CF-7720-1E2E1B6649FC}"/>
              </a:ext>
            </a:extLst>
          </p:cNvPr>
          <p:cNvSpPr>
            <a:spLocks noGrp="1"/>
          </p:cNvSpPr>
          <p:nvPr/>
        </p:nvSpPr>
        <p:spPr>
          <a:xfrm>
            <a:off x="599179" y="1348599"/>
            <a:ext cx="10515600" cy="622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solidFill>
                  <a:srgbClr val="174C99"/>
                </a:solidFill>
                <a:latin typeface="Arial Nova"/>
                <a:ea typeface="+mj-lt"/>
                <a:cs typeface="+mj-lt"/>
              </a:rPr>
              <a:t>Lorem ipsum</a:t>
            </a:r>
            <a:endParaRPr lang="pt-BR" sz="3900" b="1" dirty="0">
              <a:solidFill>
                <a:srgbClr val="174C99"/>
              </a:solidFill>
              <a:latin typeface="Arial Nova"/>
              <a:ea typeface="+mj-lt"/>
              <a:cs typeface="+mj-lt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2BC3F73-C022-4000-AC3D-F04DF3785007}"/>
              </a:ext>
            </a:extLst>
          </p:cNvPr>
          <p:cNvSpPr txBox="1">
            <a:spLocks/>
          </p:cNvSpPr>
          <p:nvPr/>
        </p:nvSpPr>
        <p:spPr>
          <a:xfrm>
            <a:off x="601787" y="2302625"/>
            <a:ext cx="10515600" cy="62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 sz="2000" dirty="0">
                <a:solidFill>
                  <a:srgbClr val="453258"/>
                </a:solidFill>
                <a:latin typeface="Arial Nova"/>
                <a:ea typeface="+mj-lt"/>
                <a:cs typeface="+mj-lt"/>
              </a:rPr>
              <a:t>Lorem ipsum</a:t>
            </a:r>
            <a:endParaRPr lang="pt-BR" sz="2000" dirty="0">
              <a:solidFill>
                <a:srgbClr val="453258"/>
              </a:solidFill>
              <a:latin typeface="Arial Nova"/>
              <a:ea typeface="+mj-lt"/>
              <a:cs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C797B7-902A-A026-1DF2-8A3320B366F7}"/>
              </a:ext>
            </a:extLst>
          </p:cNvPr>
          <p:cNvSpPr>
            <a:spLocks noGrp="1"/>
          </p:cNvSpPr>
          <p:nvPr/>
        </p:nvSpPr>
        <p:spPr>
          <a:xfrm>
            <a:off x="1124113" y="52120"/>
            <a:ext cx="10515600" cy="622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Nova"/>
                <a:ea typeface="+mj-lt"/>
                <a:cs typeface="+mj-lt"/>
              </a:rPr>
              <a:t>Lorem ipsum</a:t>
            </a:r>
            <a:endParaRPr lang="pt-BR" sz="3900" b="1" dirty="0">
              <a:solidFill>
                <a:schemeClr val="accent4">
                  <a:lumMod val="20000"/>
                  <a:lumOff val="80000"/>
                </a:schemeClr>
              </a:solidFill>
              <a:latin typeface="Arial Nova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770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622DD2-E0C6-6EC9-9EC0-406F269097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98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26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Arial Nova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Giovanna Egger Nogueira</dc:creator>
  <cp:lastModifiedBy>Kerolen Barbosa Cavanholi</cp:lastModifiedBy>
  <cp:revision>14</cp:revision>
  <dcterms:created xsi:type="dcterms:W3CDTF">2024-03-18T17:05:17Z</dcterms:created>
  <dcterms:modified xsi:type="dcterms:W3CDTF">2025-04-25T16:49:35Z</dcterms:modified>
</cp:coreProperties>
</file>